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32399288" cy="432006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607" userDrawn="1">
          <p15:clr>
            <a:srgbClr val="A4A3A4"/>
          </p15:clr>
        </p15:guide>
        <p15:guide id="2" pos="1020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71" autoAdjust="0"/>
    <p:restoredTop sz="94660"/>
  </p:normalViewPr>
  <p:slideViewPr>
    <p:cSldViewPr snapToGrid="0" showGuides="1">
      <p:cViewPr varScale="1">
        <p:scale>
          <a:sx n="16" d="100"/>
          <a:sy n="16" d="100"/>
        </p:scale>
        <p:origin x="978" y="78"/>
      </p:cViewPr>
      <p:guideLst>
        <p:guide orient="horz" pos="13607"/>
        <p:guide pos="1020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7070108"/>
            <a:ext cx="27539395" cy="15040222"/>
          </a:xfrm>
          <a:prstGeom prst="rect">
            <a:avLst/>
          </a:prstGeom>
        </p:spPr>
        <p:txBody>
          <a:bodyPr anchor="b"/>
          <a:lstStyle>
            <a:lvl1pPr algn="ctr">
              <a:defRPr sz="21259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22690338"/>
            <a:ext cx="24299466" cy="1043015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8504"/>
            </a:lvl1pPr>
            <a:lvl2pPr marL="1619951" indent="0" algn="ctr">
              <a:buNone/>
              <a:defRPr sz="7086"/>
            </a:lvl2pPr>
            <a:lvl3pPr marL="3239902" indent="0" algn="ctr">
              <a:buNone/>
              <a:defRPr sz="6378"/>
            </a:lvl3pPr>
            <a:lvl4pPr marL="4859853" indent="0" algn="ctr">
              <a:buNone/>
              <a:defRPr sz="5669"/>
            </a:lvl4pPr>
            <a:lvl5pPr marL="6479804" indent="0" algn="ctr">
              <a:buNone/>
              <a:defRPr sz="5669"/>
            </a:lvl5pPr>
            <a:lvl6pPr marL="8099755" indent="0" algn="ctr">
              <a:buNone/>
              <a:defRPr sz="5669"/>
            </a:lvl6pPr>
            <a:lvl7pPr marL="9719706" indent="0" algn="ctr">
              <a:buNone/>
              <a:defRPr sz="5669"/>
            </a:lvl7pPr>
            <a:lvl8pPr marL="11339657" indent="0" algn="ctr">
              <a:buNone/>
              <a:defRPr sz="5669"/>
            </a:lvl8pPr>
            <a:lvl9pPr marL="12959608" indent="0" algn="ctr">
              <a:buNone/>
              <a:defRPr sz="5669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227451" y="40040601"/>
            <a:ext cx="7289840" cy="2300034"/>
          </a:xfrm>
          <a:prstGeom prst="rect">
            <a:avLst/>
          </a:prstGeom>
        </p:spPr>
        <p:txBody>
          <a:bodyPr/>
          <a:lstStyle/>
          <a:p>
            <a:fld id="{654F7B3C-3BC1-43FE-A326-9E42F79A2B8E}" type="datetimeFigureOut">
              <a:rPr lang="es-ES" smtClean="0"/>
              <a:t>15/09/2025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732264" y="40040601"/>
            <a:ext cx="10934760" cy="2300034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881997" y="40040601"/>
            <a:ext cx="7289840" cy="2300034"/>
          </a:xfrm>
          <a:prstGeom prst="rect">
            <a:avLst/>
          </a:prstGeom>
        </p:spPr>
        <p:txBody>
          <a:bodyPr/>
          <a:lstStyle/>
          <a:p>
            <a:fld id="{3B4EA911-B90E-452E-8EB3-6387F8F787E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288379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606" userDrawn="1">
          <p15:clr>
            <a:srgbClr val="FBAE40"/>
          </p15:clr>
        </p15:guide>
        <p15:guide id="2" pos="1020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7451" y="2300044"/>
            <a:ext cx="27944386" cy="8350126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1" y="11500170"/>
            <a:ext cx="27944386" cy="2741040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227451" y="40040601"/>
            <a:ext cx="7289840" cy="2300034"/>
          </a:xfrm>
          <a:prstGeom prst="rect">
            <a:avLst/>
          </a:prstGeom>
        </p:spPr>
        <p:txBody>
          <a:bodyPr/>
          <a:lstStyle/>
          <a:p>
            <a:fld id="{654F7B3C-3BC1-43FE-A326-9E42F79A2B8E}" type="datetimeFigureOut">
              <a:rPr lang="es-ES" smtClean="0"/>
              <a:t>15/09/2025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732264" y="40040601"/>
            <a:ext cx="10934760" cy="2300034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881997" y="40040601"/>
            <a:ext cx="7289840" cy="2300034"/>
          </a:xfrm>
          <a:prstGeom prst="rect">
            <a:avLst/>
          </a:prstGeom>
        </p:spPr>
        <p:txBody>
          <a:bodyPr/>
          <a:lstStyle/>
          <a:p>
            <a:fld id="{3B4EA911-B90E-452E-8EB3-6387F8F787E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15578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2300034"/>
            <a:ext cx="6986096" cy="36610544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2300034"/>
            <a:ext cx="20553298" cy="366105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227451" y="40040601"/>
            <a:ext cx="7289840" cy="2300034"/>
          </a:xfrm>
          <a:prstGeom prst="rect">
            <a:avLst/>
          </a:prstGeom>
        </p:spPr>
        <p:txBody>
          <a:bodyPr/>
          <a:lstStyle/>
          <a:p>
            <a:fld id="{654F7B3C-3BC1-43FE-A326-9E42F79A2B8E}" type="datetimeFigureOut">
              <a:rPr lang="es-ES" smtClean="0"/>
              <a:t>15/09/2025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732264" y="40040601"/>
            <a:ext cx="10934760" cy="2300034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881997" y="40040601"/>
            <a:ext cx="7289840" cy="2300034"/>
          </a:xfrm>
          <a:prstGeom prst="rect">
            <a:avLst/>
          </a:prstGeom>
        </p:spPr>
        <p:txBody>
          <a:bodyPr/>
          <a:lstStyle/>
          <a:p>
            <a:fld id="{3B4EA911-B90E-452E-8EB3-6387F8F787E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586650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7451" y="2300044"/>
            <a:ext cx="27944386" cy="8350126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27451" y="11500170"/>
            <a:ext cx="27944386" cy="2741040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227451" y="40040601"/>
            <a:ext cx="7289840" cy="2300034"/>
          </a:xfrm>
          <a:prstGeom prst="rect">
            <a:avLst/>
          </a:prstGeom>
        </p:spPr>
        <p:txBody>
          <a:bodyPr/>
          <a:lstStyle/>
          <a:p>
            <a:fld id="{654F7B3C-3BC1-43FE-A326-9E42F79A2B8E}" type="datetimeFigureOut">
              <a:rPr lang="es-ES" smtClean="0"/>
              <a:t>15/09/2025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732264" y="40040601"/>
            <a:ext cx="10934760" cy="2300034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881997" y="40040601"/>
            <a:ext cx="7289840" cy="2300034"/>
          </a:xfrm>
          <a:prstGeom prst="rect">
            <a:avLst/>
          </a:prstGeom>
        </p:spPr>
        <p:txBody>
          <a:bodyPr/>
          <a:lstStyle/>
          <a:p>
            <a:fld id="{3B4EA911-B90E-452E-8EB3-6387F8F787E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991401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10770172"/>
            <a:ext cx="27944386" cy="17970262"/>
          </a:xfrm>
          <a:prstGeom prst="rect">
            <a:avLst/>
          </a:prstGeom>
        </p:spPr>
        <p:txBody>
          <a:bodyPr anchor="b"/>
          <a:lstStyle>
            <a:lvl1pPr>
              <a:defRPr sz="21259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28910440"/>
            <a:ext cx="27944386" cy="94501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504">
                <a:solidFill>
                  <a:schemeClr val="tx1">
                    <a:tint val="82000"/>
                  </a:schemeClr>
                </a:solidFill>
              </a:defRPr>
            </a:lvl1pPr>
            <a:lvl2pPr marL="1619951" indent="0">
              <a:buNone/>
              <a:defRPr sz="7086">
                <a:solidFill>
                  <a:schemeClr val="tx1">
                    <a:tint val="82000"/>
                  </a:schemeClr>
                </a:solidFill>
              </a:defRPr>
            </a:lvl2pPr>
            <a:lvl3pPr marL="3239902" indent="0">
              <a:buNone/>
              <a:defRPr sz="6378">
                <a:solidFill>
                  <a:schemeClr val="tx1">
                    <a:tint val="82000"/>
                  </a:schemeClr>
                </a:solidFill>
              </a:defRPr>
            </a:lvl3pPr>
            <a:lvl4pPr marL="4859853" indent="0">
              <a:buNone/>
              <a:defRPr sz="5669">
                <a:solidFill>
                  <a:schemeClr val="tx1">
                    <a:tint val="82000"/>
                  </a:schemeClr>
                </a:solidFill>
              </a:defRPr>
            </a:lvl4pPr>
            <a:lvl5pPr marL="6479804" indent="0">
              <a:buNone/>
              <a:defRPr sz="5669">
                <a:solidFill>
                  <a:schemeClr val="tx1">
                    <a:tint val="82000"/>
                  </a:schemeClr>
                </a:solidFill>
              </a:defRPr>
            </a:lvl5pPr>
            <a:lvl6pPr marL="8099755" indent="0">
              <a:buNone/>
              <a:defRPr sz="5669">
                <a:solidFill>
                  <a:schemeClr val="tx1">
                    <a:tint val="82000"/>
                  </a:schemeClr>
                </a:solidFill>
              </a:defRPr>
            </a:lvl6pPr>
            <a:lvl7pPr marL="9719706" indent="0">
              <a:buNone/>
              <a:defRPr sz="5669">
                <a:solidFill>
                  <a:schemeClr val="tx1">
                    <a:tint val="82000"/>
                  </a:schemeClr>
                </a:solidFill>
              </a:defRPr>
            </a:lvl7pPr>
            <a:lvl8pPr marL="11339657" indent="0">
              <a:buNone/>
              <a:defRPr sz="5669">
                <a:solidFill>
                  <a:schemeClr val="tx1">
                    <a:tint val="82000"/>
                  </a:schemeClr>
                </a:solidFill>
              </a:defRPr>
            </a:lvl8pPr>
            <a:lvl9pPr marL="12959608" indent="0">
              <a:buNone/>
              <a:defRPr sz="5669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227451" y="40040601"/>
            <a:ext cx="7289840" cy="2300034"/>
          </a:xfrm>
          <a:prstGeom prst="rect">
            <a:avLst/>
          </a:prstGeom>
        </p:spPr>
        <p:txBody>
          <a:bodyPr/>
          <a:lstStyle/>
          <a:p>
            <a:fld id="{654F7B3C-3BC1-43FE-A326-9E42F79A2B8E}" type="datetimeFigureOut">
              <a:rPr lang="es-ES" smtClean="0"/>
              <a:t>15/09/2025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732264" y="40040601"/>
            <a:ext cx="10934760" cy="2300034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881997" y="40040601"/>
            <a:ext cx="7289840" cy="2300034"/>
          </a:xfrm>
          <a:prstGeom prst="rect">
            <a:avLst/>
          </a:prstGeom>
        </p:spPr>
        <p:txBody>
          <a:bodyPr/>
          <a:lstStyle/>
          <a:p>
            <a:fld id="{3B4EA911-B90E-452E-8EB3-6387F8F787E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554022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7451" y="2300044"/>
            <a:ext cx="27944386" cy="8350126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11500170"/>
            <a:ext cx="13769697" cy="2741040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11500170"/>
            <a:ext cx="13769697" cy="2741040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227451" y="40040601"/>
            <a:ext cx="7289840" cy="2300034"/>
          </a:xfrm>
          <a:prstGeom prst="rect">
            <a:avLst/>
          </a:prstGeom>
        </p:spPr>
        <p:txBody>
          <a:bodyPr/>
          <a:lstStyle/>
          <a:p>
            <a:fld id="{654F7B3C-3BC1-43FE-A326-9E42F79A2B8E}" type="datetimeFigureOut">
              <a:rPr lang="es-ES" smtClean="0"/>
              <a:t>15/09/2025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732264" y="40040601"/>
            <a:ext cx="10934760" cy="2300034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2881997" y="40040601"/>
            <a:ext cx="7289840" cy="2300034"/>
          </a:xfrm>
          <a:prstGeom prst="rect">
            <a:avLst/>
          </a:prstGeom>
        </p:spPr>
        <p:txBody>
          <a:bodyPr/>
          <a:lstStyle/>
          <a:p>
            <a:fld id="{3B4EA911-B90E-452E-8EB3-6387F8F787E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043132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300044"/>
            <a:ext cx="27944386" cy="8350126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10590160"/>
            <a:ext cx="13706415" cy="519007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15780233"/>
            <a:ext cx="13706415" cy="2321034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10590160"/>
            <a:ext cx="13773917" cy="519007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15780233"/>
            <a:ext cx="13773917" cy="2321034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2227451" y="40040601"/>
            <a:ext cx="7289840" cy="2300034"/>
          </a:xfrm>
          <a:prstGeom prst="rect">
            <a:avLst/>
          </a:prstGeom>
        </p:spPr>
        <p:txBody>
          <a:bodyPr/>
          <a:lstStyle/>
          <a:p>
            <a:fld id="{654F7B3C-3BC1-43FE-A326-9E42F79A2B8E}" type="datetimeFigureOut">
              <a:rPr lang="es-ES" smtClean="0"/>
              <a:t>15/09/2025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0732264" y="40040601"/>
            <a:ext cx="10934760" cy="2300034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22881997" y="40040601"/>
            <a:ext cx="7289840" cy="2300034"/>
          </a:xfrm>
          <a:prstGeom prst="rect">
            <a:avLst/>
          </a:prstGeom>
        </p:spPr>
        <p:txBody>
          <a:bodyPr/>
          <a:lstStyle/>
          <a:p>
            <a:fld id="{3B4EA911-B90E-452E-8EB3-6387F8F787E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69221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7451" y="2300044"/>
            <a:ext cx="27944386" cy="8350126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2227451" y="40040601"/>
            <a:ext cx="7289840" cy="2300034"/>
          </a:xfrm>
          <a:prstGeom prst="rect">
            <a:avLst/>
          </a:prstGeom>
        </p:spPr>
        <p:txBody>
          <a:bodyPr/>
          <a:lstStyle/>
          <a:p>
            <a:fld id="{654F7B3C-3BC1-43FE-A326-9E42F79A2B8E}" type="datetimeFigureOut">
              <a:rPr lang="es-ES" smtClean="0"/>
              <a:t>15/09/2025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0732264" y="40040601"/>
            <a:ext cx="10934760" cy="2300034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22881997" y="40040601"/>
            <a:ext cx="7289840" cy="2300034"/>
          </a:xfrm>
          <a:prstGeom prst="rect">
            <a:avLst/>
          </a:prstGeom>
        </p:spPr>
        <p:txBody>
          <a:bodyPr/>
          <a:lstStyle/>
          <a:p>
            <a:fld id="{3B4EA911-B90E-452E-8EB3-6387F8F787E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295444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2227451" y="40040601"/>
            <a:ext cx="7289840" cy="2300034"/>
          </a:xfrm>
          <a:prstGeom prst="rect">
            <a:avLst/>
          </a:prstGeom>
        </p:spPr>
        <p:txBody>
          <a:bodyPr/>
          <a:lstStyle/>
          <a:p>
            <a:fld id="{654F7B3C-3BC1-43FE-A326-9E42F79A2B8E}" type="datetimeFigureOut">
              <a:rPr lang="es-ES" smtClean="0"/>
              <a:t>15/09/2025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0732264" y="40040601"/>
            <a:ext cx="10934760" cy="2300034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22881997" y="40040601"/>
            <a:ext cx="7289840" cy="2300034"/>
          </a:xfrm>
          <a:prstGeom prst="rect">
            <a:avLst/>
          </a:prstGeom>
        </p:spPr>
        <p:txBody>
          <a:bodyPr/>
          <a:lstStyle/>
          <a:p>
            <a:fld id="{3B4EA911-B90E-452E-8EB3-6387F8F787E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727786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880042"/>
            <a:ext cx="10449614" cy="10080149"/>
          </a:xfrm>
          <a:prstGeom prst="rect">
            <a:avLst/>
          </a:prstGeom>
        </p:spPr>
        <p:txBody>
          <a:bodyPr anchor="b"/>
          <a:lstStyle>
            <a:lvl1pPr>
              <a:defRPr sz="11338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6220102"/>
            <a:ext cx="16402140" cy="30700453"/>
          </a:xfrm>
          <a:prstGeom prst="rect">
            <a:avLst/>
          </a:prstGeom>
        </p:spPr>
        <p:txBody>
          <a:bodyPr/>
          <a:lstStyle>
            <a:lvl1pPr>
              <a:defRPr sz="11338"/>
            </a:lvl1pPr>
            <a:lvl2pPr>
              <a:defRPr sz="9921"/>
            </a:lvl2pPr>
            <a:lvl3pPr>
              <a:defRPr sz="8504"/>
            </a:lvl3pPr>
            <a:lvl4pPr>
              <a:defRPr sz="7086"/>
            </a:lvl4pPr>
            <a:lvl5pPr>
              <a:defRPr sz="7086"/>
            </a:lvl5pPr>
            <a:lvl6pPr>
              <a:defRPr sz="7086"/>
            </a:lvl6pPr>
            <a:lvl7pPr>
              <a:defRPr sz="7086"/>
            </a:lvl7pPr>
            <a:lvl8pPr>
              <a:defRPr sz="7086"/>
            </a:lvl8pPr>
            <a:lvl9pPr>
              <a:defRPr sz="7086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2960191"/>
            <a:ext cx="10449614" cy="2401035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227451" y="40040601"/>
            <a:ext cx="7289840" cy="2300034"/>
          </a:xfrm>
          <a:prstGeom prst="rect">
            <a:avLst/>
          </a:prstGeom>
        </p:spPr>
        <p:txBody>
          <a:bodyPr/>
          <a:lstStyle/>
          <a:p>
            <a:fld id="{654F7B3C-3BC1-43FE-A326-9E42F79A2B8E}" type="datetimeFigureOut">
              <a:rPr lang="es-ES" smtClean="0"/>
              <a:t>15/09/2025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732264" y="40040601"/>
            <a:ext cx="10934760" cy="2300034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2881997" y="40040601"/>
            <a:ext cx="7289840" cy="2300034"/>
          </a:xfrm>
          <a:prstGeom prst="rect">
            <a:avLst/>
          </a:prstGeom>
        </p:spPr>
        <p:txBody>
          <a:bodyPr/>
          <a:lstStyle/>
          <a:p>
            <a:fld id="{3B4EA911-B90E-452E-8EB3-6387F8F787E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142543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880042"/>
            <a:ext cx="10449614" cy="10080149"/>
          </a:xfrm>
          <a:prstGeom prst="rect">
            <a:avLst/>
          </a:prstGeom>
        </p:spPr>
        <p:txBody>
          <a:bodyPr anchor="b"/>
          <a:lstStyle>
            <a:lvl1pPr>
              <a:defRPr sz="11338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6220102"/>
            <a:ext cx="16402140" cy="30700453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1338"/>
            </a:lvl1pPr>
            <a:lvl2pPr marL="1619951" indent="0">
              <a:buNone/>
              <a:defRPr sz="9921"/>
            </a:lvl2pPr>
            <a:lvl3pPr marL="3239902" indent="0">
              <a:buNone/>
              <a:defRPr sz="8504"/>
            </a:lvl3pPr>
            <a:lvl4pPr marL="4859853" indent="0">
              <a:buNone/>
              <a:defRPr sz="7086"/>
            </a:lvl4pPr>
            <a:lvl5pPr marL="6479804" indent="0">
              <a:buNone/>
              <a:defRPr sz="7086"/>
            </a:lvl5pPr>
            <a:lvl6pPr marL="8099755" indent="0">
              <a:buNone/>
              <a:defRPr sz="7086"/>
            </a:lvl6pPr>
            <a:lvl7pPr marL="9719706" indent="0">
              <a:buNone/>
              <a:defRPr sz="7086"/>
            </a:lvl7pPr>
            <a:lvl8pPr marL="11339657" indent="0">
              <a:buNone/>
              <a:defRPr sz="7086"/>
            </a:lvl8pPr>
            <a:lvl9pPr marL="12959608" indent="0">
              <a:buNone/>
              <a:defRPr sz="7086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2960191"/>
            <a:ext cx="10449614" cy="2401035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227451" y="40040601"/>
            <a:ext cx="7289840" cy="2300034"/>
          </a:xfrm>
          <a:prstGeom prst="rect">
            <a:avLst/>
          </a:prstGeom>
        </p:spPr>
        <p:txBody>
          <a:bodyPr/>
          <a:lstStyle/>
          <a:p>
            <a:fld id="{654F7B3C-3BC1-43FE-A326-9E42F79A2B8E}" type="datetimeFigureOut">
              <a:rPr lang="es-ES" smtClean="0"/>
              <a:t>15/09/2025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732264" y="40040601"/>
            <a:ext cx="10934760" cy="2300034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2881997" y="40040601"/>
            <a:ext cx="7289840" cy="2300034"/>
          </a:xfrm>
          <a:prstGeom prst="rect">
            <a:avLst/>
          </a:prstGeom>
        </p:spPr>
        <p:txBody>
          <a:bodyPr/>
          <a:lstStyle/>
          <a:p>
            <a:fld id="{3B4EA911-B90E-452E-8EB3-6387F8F787E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230832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5380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3239902" rtl="0" eaLnBrk="1" latinLnBrk="0" hangingPunct="1">
        <a:lnSpc>
          <a:spcPct val="90000"/>
        </a:lnSpc>
        <a:spcBef>
          <a:spcPct val="0"/>
        </a:spcBef>
        <a:buNone/>
        <a:defRPr sz="155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09976" indent="-809976" algn="l" defTabSz="3239902" rtl="0" eaLnBrk="1" latinLnBrk="0" hangingPunct="1">
        <a:lnSpc>
          <a:spcPct val="90000"/>
        </a:lnSpc>
        <a:spcBef>
          <a:spcPts val="3543"/>
        </a:spcBef>
        <a:buFont typeface="Arial" panose="020B0604020202020204" pitchFamily="34" charset="0"/>
        <a:buChar char="•"/>
        <a:defRPr sz="9921" kern="1200">
          <a:solidFill>
            <a:schemeClr val="tx1"/>
          </a:solidFill>
          <a:latin typeface="+mn-lt"/>
          <a:ea typeface="+mn-ea"/>
          <a:cs typeface="+mn-cs"/>
        </a:defRPr>
      </a:lvl1pPr>
      <a:lvl2pPr marL="2429927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8504" kern="1200">
          <a:solidFill>
            <a:schemeClr val="tx1"/>
          </a:solidFill>
          <a:latin typeface="+mn-lt"/>
          <a:ea typeface="+mn-ea"/>
          <a:cs typeface="+mn-cs"/>
        </a:defRPr>
      </a:lvl2pPr>
      <a:lvl3pPr marL="4049878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7086" kern="1200">
          <a:solidFill>
            <a:schemeClr val="tx1"/>
          </a:solidFill>
          <a:latin typeface="+mn-lt"/>
          <a:ea typeface="+mn-ea"/>
          <a:cs typeface="+mn-cs"/>
        </a:defRPr>
      </a:lvl3pPr>
      <a:lvl4pPr marL="5669829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7289780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909731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10529682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2149633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3769584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1pPr>
      <a:lvl2pPr marL="1619951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2pPr>
      <a:lvl3pPr marL="3239902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3pPr>
      <a:lvl4pPr marL="4859853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6479804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099755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9719706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1339657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2959608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3606" userDrawn="1">
          <p15:clr>
            <a:srgbClr val="F26B43"/>
          </p15:clr>
        </p15:guide>
        <p15:guide id="2" pos="1020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896274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Tema de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</TotalTime>
  <Words>0</Words>
  <Application>Microsoft Office PowerPoint</Application>
  <PresentationFormat>Personalizado</PresentationFormat>
  <Paragraphs>0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1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3" baseType="lpstr">
      <vt:lpstr>Arial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Almudena Garcia</dc:creator>
  <cp:lastModifiedBy>Almudena Garcia</cp:lastModifiedBy>
  <cp:revision>1</cp:revision>
  <dcterms:created xsi:type="dcterms:W3CDTF">2025-09-15T08:13:35Z</dcterms:created>
  <dcterms:modified xsi:type="dcterms:W3CDTF">2025-09-15T08:15:35Z</dcterms:modified>
</cp:coreProperties>
</file>