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A3"/>
    <a:srgbClr val="EF7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F81D0-D582-4312-97F5-1EDE2F1D61EC}" v="13" dt="2025-09-15T06:58:28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0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mudena Garcia" userId="7d40fade-dd87-4e74-a6ee-9b414004f5fc" providerId="ADAL" clId="{5163DEDC-EE12-4ECF-8F62-8CB11469DE15}"/>
    <pc:docChg chg="undo custSel modSld">
      <pc:chgData name="Almudena Garcia" userId="7d40fade-dd87-4e74-a6ee-9b414004f5fc" providerId="ADAL" clId="{5163DEDC-EE12-4ECF-8F62-8CB11469DE15}" dt="2025-09-15T07:21:19.361" v="338" actId="14100"/>
      <pc:docMkLst>
        <pc:docMk/>
      </pc:docMkLst>
      <pc:sldChg chg="addSp modSp mod setBg">
        <pc:chgData name="Almudena Garcia" userId="7d40fade-dd87-4e74-a6ee-9b414004f5fc" providerId="ADAL" clId="{5163DEDC-EE12-4ECF-8F62-8CB11469DE15}" dt="2025-09-15T07:21:19.361" v="338" actId="14100"/>
        <pc:sldMkLst>
          <pc:docMk/>
          <pc:sldMk cId="1176193973" sldId="256"/>
        </pc:sldMkLst>
        <pc:spChg chg="add mod">
          <ac:chgData name="Almudena Garcia" userId="7d40fade-dd87-4e74-a6ee-9b414004f5fc" providerId="ADAL" clId="{5163DEDC-EE12-4ECF-8F62-8CB11469DE15}" dt="2025-09-15T06:50:35.637" v="18" actId="14100"/>
          <ac:spMkLst>
            <pc:docMk/>
            <pc:sldMk cId="1176193973" sldId="256"/>
            <ac:spMk id="4" creationId="{CC2209FC-415C-658A-D61A-E9271452443F}"/>
          </ac:spMkLst>
        </pc:spChg>
        <pc:spChg chg="add mod ord">
          <ac:chgData name="Almudena Garcia" userId="7d40fade-dd87-4e74-a6ee-9b414004f5fc" providerId="ADAL" clId="{5163DEDC-EE12-4ECF-8F62-8CB11469DE15}" dt="2025-09-15T07:18:15.612" v="258" actId="207"/>
          <ac:spMkLst>
            <pc:docMk/>
            <pc:sldMk cId="1176193973" sldId="256"/>
            <ac:spMk id="5" creationId="{6771606E-E40D-8EF2-1CCF-E950068F9B44}"/>
          </ac:spMkLst>
        </pc:spChg>
        <pc:spChg chg="add mod">
          <ac:chgData name="Almudena Garcia" userId="7d40fade-dd87-4e74-a6ee-9b414004f5fc" providerId="ADAL" clId="{5163DEDC-EE12-4ECF-8F62-8CB11469DE15}" dt="2025-09-15T07:21:07.355" v="337" actId="207"/>
          <ac:spMkLst>
            <pc:docMk/>
            <pc:sldMk cId="1176193973" sldId="256"/>
            <ac:spMk id="6" creationId="{A586E67C-E75F-632B-4FBF-95E5F99B88C6}"/>
          </ac:spMkLst>
        </pc:spChg>
        <pc:spChg chg="add mod ord">
          <ac:chgData name="Almudena Garcia" userId="7d40fade-dd87-4e74-a6ee-9b414004f5fc" providerId="ADAL" clId="{5163DEDC-EE12-4ECF-8F62-8CB11469DE15}" dt="2025-09-15T07:21:19.361" v="338" actId="14100"/>
          <ac:spMkLst>
            <pc:docMk/>
            <pc:sldMk cId="1176193973" sldId="256"/>
            <ac:spMk id="7" creationId="{F6849CFC-DCEC-A162-0F71-2E5669B4F0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C7D0F-5719-5992-E7C5-2D0083D18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03B74F-47D7-E6C2-19A7-F6BA38B69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B17FEF-694B-7A38-B84B-5D2251EA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7943D-DD6A-47A9-AC3A-934DBBBE5B9A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3671CF-80C7-8CBD-5627-C099277F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1F924-E65A-AA8C-95BB-342FE929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38111-92AB-4121-9BF7-53E23E063C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297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7D969-AC19-4B19-82B4-D9C2CDBA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5BB4EF-673B-62BB-EAB7-E7CD10669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D78C19-F45E-ACFE-6946-4B80CA4C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7943D-DD6A-47A9-AC3A-934DBBBE5B9A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0E6C0-AEB1-F6A0-16F2-839D7367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B39888-D465-F85C-D7EA-C5B01492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38111-92AB-4121-9BF7-53E23E063C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62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BA4D03-6368-7E00-EEFB-B56E98998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A19D41-3A73-D04C-E9CC-91CE77975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7C3E91-372A-F0D1-E5B9-76973B81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7943D-DD6A-47A9-AC3A-934DBBBE5B9A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B7BEF8-3F10-59BA-4A56-22687232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DC1240-1BEA-FFA3-16B9-99CEF07B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38111-92AB-4121-9BF7-53E23E063C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61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A648E-222A-B48E-FD18-95988DDB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8F537-A8F4-10F2-7E1C-B04311A8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06C7A4-0798-D088-9C29-6F3DBA78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7943D-DD6A-47A9-AC3A-934DBBBE5B9A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51D9DF-11D3-A544-59A3-C510DB32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BD0D3-FED6-D4CF-4D74-B8EC8C4E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38111-92AB-4121-9BF7-53E23E063C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50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8AE61-F2E9-FC36-EA95-BFDE5F92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1808CA-A944-3059-D3F8-F3DAE115C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753E75-22AE-F56E-02AE-8E35689D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7943D-DD6A-47A9-AC3A-934DBBBE5B9A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50A466-D5DA-6EC0-7DCD-D4F094C5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0576B-EC79-679C-CD29-C6D2DBAC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38111-92AB-4121-9BF7-53E23E063C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96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D2B5D-1B2D-C222-C4D0-680EC36F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9F74A9-1280-61F7-DA41-1FFCBD4D8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C022C8-244A-0E55-94D5-80C81884D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223EFB-429E-0067-0500-E52070B4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7943D-DD6A-47A9-AC3A-934DBBBE5B9A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E4774B-FFFF-0787-0D38-D751B5D4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9E7ADE-C81E-055A-8FA3-4D591AB5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38111-92AB-4121-9BF7-53E23E063C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41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AD2CD-10BE-F6AD-0E8D-E72BC367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0A89ED-AF9C-15A4-49B9-64B98CFD6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CBF049-095F-B671-CDA3-5B64D32D2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5848CE-F5F6-8ECF-0E96-DBBD8D82D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48777A-EB2F-7419-E268-E6F457A48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A473C6-C2CC-BAB5-662E-763219F3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7943D-DD6A-47A9-AC3A-934DBBBE5B9A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A217BB-526D-36CB-D7E1-14CAC906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69B58D-A34F-E483-76E8-A25205D2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38111-92AB-4121-9BF7-53E23E063C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7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4CD63-A2F5-F9F1-DBA2-C34A5A39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0D25CC-30F1-6088-011B-13216278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7943D-DD6A-47A9-AC3A-934DBBBE5B9A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DEB176-4B75-7D30-75B2-2263799C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C29520-B609-12E5-AE18-8F14272D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38111-92AB-4121-9BF7-53E23E063C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9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AAEF73-4649-0A2D-5EC3-5D0B3FEB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7943D-DD6A-47A9-AC3A-934DBBBE5B9A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7A1AD-F177-FE3B-DC8C-92EBDDC6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8937FE-4435-A5CF-A3FE-1A8E65C7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38111-92AB-4121-9BF7-53E23E063C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73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35481-F0C6-B0C4-1D60-9B903E2D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CD303F-14CA-8AC5-2DCD-5606945D6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1A5039-7B20-3B52-8FC5-C40140E44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185A9F-1994-6451-C049-8B2E2053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7943D-DD6A-47A9-AC3A-934DBBBE5B9A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16489F-15D0-BC51-02B9-203F9D51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DDA0EB-BAFC-642D-5DEC-1D44C856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38111-92AB-4121-9BF7-53E23E063C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55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5F82A-A037-82D0-8C5E-F3F4D340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156978-72AB-2FB0-55E6-F6D407502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EE216B-CC40-4A9C-9CD1-F7D70C471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C147E6-76DC-648F-A9F5-4341DE8F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7943D-DD6A-47A9-AC3A-934DBBBE5B9A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071845-1B78-5966-3A2E-4487CEBE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A36ED8-D1E8-DE5A-A756-88897036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38111-92AB-4121-9BF7-53E23E063C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27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34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6849CFC-DCEC-A162-0F71-2E5669B4F0CA}"/>
              </a:ext>
            </a:extLst>
          </p:cNvPr>
          <p:cNvSpPr/>
          <p:nvPr/>
        </p:nvSpPr>
        <p:spPr>
          <a:xfrm>
            <a:off x="764458" y="3472238"/>
            <a:ext cx="10663084" cy="2545104"/>
          </a:xfrm>
          <a:prstGeom prst="rect">
            <a:avLst/>
          </a:prstGeom>
          <a:gradFill>
            <a:gsLst>
              <a:gs pos="83000">
                <a:srgbClr val="8FBDD7">
                  <a:alpha val="40000"/>
                </a:srgbClr>
              </a:gs>
              <a:gs pos="22000">
                <a:srgbClr val="75AECF">
                  <a:alpha val="40000"/>
                </a:srgbClr>
              </a:gs>
              <a:gs pos="0">
                <a:schemeClr val="accent1">
                  <a:lumMod val="5000"/>
                  <a:lumOff val="95000"/>
                  <a:alpha val="30000"/>
                </a:schemeClr>
              </a:gs>
              <a:gs pos="50000">
                <a:srgbClr val="0069A3">
                  <a:alpha val="40000"/>
                </a:srgbClr>
              </a:gs>
              <a:gs pos="100000">
                <a:schemeClr val="bg1">
                  <a:alpha val="34000"/>
                </a:schemeClr>
              </a:gs>
            </a:gsLst>
            <a:lin ang="108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71606E-E40D-8EF2-1CCF-E950068F9B44}"/>
              </a:ext>
            </a:extLst>
          </p:cNvPr>
          <p:cNvSpPr/>
          <p:nvPr/>
        </p:nvSpPr>
        <p:spPr>
          <a:xfrm>
            <a:off x="0" y="2595715"/>
            <a:ext cx="12191999" cy="876523"/>
          </a:xfrm>
          <a:custGeom>
            <a:avLst/>
            <a:gdLst>
              <a:gd name="connsiteX0" fmla="*/ 0 w 12191999"/>
              <a:gd name="connsiteY0" fmla="*/ 0 h 861774"/>
              <a:gd name="connsiteX1" fmla="*/ 12191999 w 12191999"/>
              <a:gd name="connsiteY1" fmla="*/ 0 h 861774"/>
              <a:gd name="connsiteX2" fmla="*/ 12191999 w 12191999"/>
              <a:gd name="connsiteY2" fmla="*/ 861774 h 861774"/>
              <a:gd name="connsiteX3" fmla="*/ 0 w 12191999"/>
              <a:gd name="connsiteY3" fmla="*/ 861774 h 861774"/>
              <a:gd name="connsiteX4" fmla="*/ 0 w 12191999"/>
              <a:gd name="connsiteY4" fmla="*/ 0 h 861774"/>
              <a:gd name="connsiteX0" fmla="*/ 929148 w 12191999"/>
              <a:gd name="connsiteY0" fmla="*/ 0 h 891271"/>
              <a:gd name="connsiteX1" fmla="*/ 12191999 w 12191999"/>
              <a:gd name="connsiteY1" fmla="*/ 29497 h 891271"/>
              <a:gd name="connsiteX2" fmla="*/ 12191999 w 12191999"/>
              <a:gd name="connsiteY2" fmla="*/ 891271 h 891271"/>
              <a:gd name="connsiteX3" fmla="*/ 0 w 12191999"/>
              <a:gd name="connsiteY3" fmla="*/ 891271 h 891271"/>
              <a:gd name="connsiteX4" fmla="*/ 929148 w 12191999"/>
              <a:gd name="connsiteY4" fmla="*/ 0 h 891271"/>
              <a:gd name="connsiteX0" fmla="*/ 884903 w 12191999"/>
              <a:gd name="connsiteY0" fmla="*/ 14748 h 861774"/>
              <a:gd name="connsiteX1" fmla="*/ 12191999 w 12191999"/>
              <a:gd name="connsiteY1" fmla="*/ 0 h 861774"/>
              <a:gd name="connsiteX2" fmla="*/ 12191999 w 12191999"/>
              <a:gd name="connsiteY2" fmla="*/ 861774 h 861774"/>
              <a:gd name="connsiteX3" fmla="*/ 0 w 12191999"/>
              <a:gd name="connsiteY3" fmla="*/ 861774 h 861774"/>
              <a:gd name="connsiteX4" fmla="*/ 884903 w 12191999"/>
              <a:gd name="connsiteY4" fmla="*/ 14748 h 861774"/>
              <a:gd name="connsiteX0" fmla="*/ 884903 w 12191999"/>
              <a:gd name="connsiteY0" fmla="*/ 14748 h 861774"/>
              <a:gd name="connsiteX1" fmla="*/ 12191999 w 12191999"/>
              <a:gd name="connsiteY1" fmla="*/ 0 h 861774"/>
              <a:gd name="connsiteX2" fmla="*/ 11675806 w 12191999"/>
              <a:gd name="connsiteY2" fmla="*/ 861774 h 861774"/>
              <a:gd name="connsiteX3" fmla="*/ 0 w 12191999"/>
              <a:gd name="connsiteY3" fmla="*/ 861774 h 861774"/>
              <a:gd name="connsiteX4" fmla="*/ 884903 w 12191999"/>
              <a:gd name="connsiteY4" fmla="*/ 14748 h 861774"/>
              <a:gd name="connsiteX0" fmla="*/ 619432 w 12191999"/>
              <a:gd name="connsiteY0" fmla="*/ 58993 h 861774"/>
              <a:gd name="connsiteX1" fmla="*/ 12191999 w 12191999"/>
              <a:gd name="connsiteY1" fmla="*/ 0 h 861774"/>
              <a:gd name="connsiteX2" fmla="*/ 11675806 w 12191999"/>
              <a:gd name="connsiteY2" fmla="*/ 861774 h 861774"/>
              <a:gd name="connsiteX3" fmla="*/ 0 w 12191999"/>
              <a:gd name="connsiteY3" fmla="*/ 861774 h 861774"/>
              <a:gd name="connsiteX4" fmla="*/ 619432 w 12191999"/>
              <a:gd name="connsiteY4" fmla="*/ 58993 h 861774"/>
              <a:gd name="connsiteX0" fmla="*/ 678425 w 12191999"/>
              <a:gd name="connsiteY0" fmla="*/ 0 h 876523"/>
              <a:gd name="connsiteX1" fmla="*/ 12191999 w 12191999"/>
              <a:gd name="connsiteY1" fmla="*/ 14749 h 876523"/>
              <a:gd name="connsiteX2" fmla="*/ 11675806 w 12191999"/>
              <a:gd name="connsiteY2" fmla="*/ 876523 h 876523"/>
              <a:gd name="connsiteX3" fmla="*/ 0 w 12191999"/>
              <a:gd name="connsiteY3" fmla="*/ 876523 h 876523"/>
              <a:gd name="connsiteX4" fmla="*/ 678425 w 12191999"/>
              <a:gd name="connsiteY4" fmla="*/ 0 h 87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876523">
                <a:moveTo>
                  <a:pt x="678425" y="0"/>
                </a:moveTo>
                <a:lnTo>
                  <a:pt x="12191999" y="14749"/>
                </a:lnTo>
                <a:lnTo>
                  <a:pt x="11675806" y="876523"/>
                </a:lnTo>
                <a:lnTo>
                  <a:pt x="0" y="876523"/>
                </a:lnTo>
                <a:lnTo>
                  <a:pt x="678425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0000"/>
                </a:schemeClr>
              </a:gs>
              <a:gs pos="50000">
                <a:srgbClr val="0069A3"/>
              </a:gs>
              <a:gs pos="100000">
                <a:schemeClr val="bg1">
                  <a:alpha val="34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2209FC-415C-658A-D61A-E9271452443F}"/>
              </a:ext>
            </a:extLst>
          </p:cNvPr>
          <p:cNvSpPr txBox="1"/>
          <p:nvPr/>
        </p:nvSpPr>
        <p:spPr>
          <a:xfrm>
            <a:off x="3465872" y="2610465"/>
            <a:ext cx="5176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000" dirty="0">
                <a:solidFill>
                  <a:schemeClr val="bg1"/>
                </a:solidFill>
                <a:latin typeface="Montserrat" panose="02000505000000020004" pitchFamily="2" charset="0"/>
              </a:rPr>
              <a:t>ORAL SESSION </a:t>
            </a:r>
            <a:endParaRPr lang="es-ES" sz="50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86E67C-E75F-632B-4FBF-95E5F99B88C6}"/>
              </a:ext>
            </a:extLst>
          </p:cNvPr>
          <p:cNvSpPr txBox="1"/>
          <p:nvPr/>
        </p:nvSpPr>
        <p:spPr>
          <a:xfrm>
            <a:off x="3256935" y="3754104"/>
            <a:ext cx="5678128" cy="17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>
                <a:solidFill>
                  <a:srgbClr val="0069A3"/>
                </a:solidFill>
                <a:latin typeface="Montserrat" panose="02000505000000020004" pitchFamily="2" charset="0"/>
              </a:rPr>
              <a:t>Paper ID: </a:t>
            </a:r>
            <a:r>
              <a:rPr lang="en-AU" dirty="0">
                <a:latin typeface="Montserrat Light" panose="00000400000000000000" pitchFamily="2" charset="0"/>
              </a:rPr>
              <a:t>XXXXX</a:t>
            </a:r>
            <a:endParaRPr lang="es-ES" dirty="0">
              <a:latin typeface="Montserrat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AU" b="1" dirty="0">
                <a:solidFill>
                  <a:srgbClr val="0069A3"/>
                </a:solidFill>
                <a:latin typeface="Montserrat" panose="02000505000000020004" pitchFamily="2" charset="0"/>
              </a:rPr>
              <a:t>Paper Title: </a:t>
            </a:r>
            <a:r>
              <a:rPr lang="en-AU" dirty="0">
                <a:latin typeface="Montserrat Light" panose="00000400000000000000" pitchFamily="2" charset="0"/>
              </a:rPr>
              <a:t>XXX</a:t>
            </a:r>
            <a:endParaRPr lang="es-ES" dirty="0">
              <a:latin typeface="Montserrat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AU" b="1" dirty="0">
                <a:solidFill>
                  <a:srgbClr val="0069A3"/>
                </a:solidFill>
                <a:latin typeface="Montserrat" panose="02000505000000020004" pitchFamily="2" charset="0"/>
              </a:rPr>
              <a:t>Author’s Name: </a:t>
            </a:r>
            <a:r>
              <a:rPr lang="en-AU" dirty="0">
                <a:latin typeface="Montserrat Light" panose="00000400000000000000" pitchFamily="2" charset="0"/>
              </a:rPr>
              <a:t>XXXXX</a:t>
            </a:r>
            <a:endParaRPr lang="es-ES" dirty="0">
              <a:latin typeface="Montserrat Light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AU" b="1" dirty="0">
                <a:solidFill>
                  <a:srgbClr val="0069A3"/>
                </a:solidFill>
                <a:latin typeface="Montserrat" panose="02000505000000020004" pitchFamily="2" charset="0"/>
              </a:rPr>
              <a:t>Department, Affiliation, Country: </a:t>
            </a:r>
            <a:r>
              <a:rPr lang="en-AU" dirty="0">
                <a:latin typeface="Montserrat Light" panose="00000400000000000000" pitchFamily="2" charset="0"/>
              </a:rPr>
              <a:t>XXXX</a:t>
            </a:r>
            <a:endParaRPr lang="es-ES" dirty="0"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9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980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Montserrat</vt:lpstr>
      <vt:lpstr>Montserrat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Almudena Garcia</dc:creator>
  <cp:lastModifiedBy>Almudena Garcia</cp:lastModifiedBy>
  <cp:revision>1</cp:revision>
  <dcterms:created xsi:type="dcterms:W3CDTF">2025-09-15T06:44:40Z</dcterms:created>
  <dcterms:modified xsi:type="dcterms:W3CDTF">2025-09-15T07:21:22Z</dcterms:modified>
</cp:coreProperties>
</file>